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tRNA</a:t>
            </a:r>
            <a:r>
              <a:rPr lang="en-GB" dirty="0" smtClean="0"/>
              <a:t> is responsible for transporting the amino</a:t>
            </a:r>
            <a:r>
              <a:rPr lang="en-GB" baseline="0" dirty="0" smtClean="0"/>
              <a:t> acids to the mRNA using anti codons to match the codons.</a:t>
            </a:r>
          </a:p>
          <a:p>
            <a:r>
              <a:rPr lang="en-GB" baseline="0" dirty="0" err="1" smtClean="0"/>
              <a:t>rRNA</a:t>
            </a:r>
            <a:r>
              <a:rPr lang="en-GB" baseline="0" dirty="0" smtClean="0"/>
              <a:t> (ribosomal RNA) is combined with a protein to form a sub-unit in the nucleus. These sub-units are then exported to the cytoplasm where they are joined to make ribosomes.</a:t>
            </a:r>
          </a:p>
          <a:p>
            <a:r>
              <a:rPr lang="en-GB" baseline="0" dirty="0" smtClean="0"/>
              <a:t>RNA fragments help in the production of mRNA and are also responsible for stopping genes from transcribing.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47095-3E3E-44EB-9E0A-7F1B453EFE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9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0000FF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5">
                <a:lumMod val="0"/>
                <a:lumOff val="100000"/>
              </a:schemeClr>
            </a:gs>
            <a:gs pos="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Structure of the Genome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A8B1E8-946B-4B1B-BFDD-FF0C7BF220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07C8D33D-3BCC-4624-BF65-7037F2B4637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Structure of a Genome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sz="2800" dirty="0" smtClean="0">
                <a:cs typeface="Times New Roman" pitchFamily="18" charset="0"/>
              </a:rPr>
              <a:t>The genome of an organism consists of the information in the DNA of its chromosomes.</a:t>
            </a:r>
          </a:p>
          <a:p>
            <a:pPr eaLnBrk="1" hangingPunct="1"/>
            <a:r>
              <a:rPr lang="en-GB" sz="2800" dirty="0" smtClean="0">
                <a:cs typeface="Times New Roman" pitchFamily="18" charset="0"/>
              </a:rPr>
              <a:t>There are genes which code for proteins.</a:t>
            </a:r>
          </a:p>
          <a:p>
            <a:pPr eaLnBrk="1" hangingPunct="1"/>
            <a:r>
              <a:rPr lang="en-GB" sz="2800" dirty="0" smtClean="0">
                <a:cs typeface="Times New Roman" pitchFamily="18" charset="0"/>
              </a:rPr>
              <a:t>However, there are also sequences of DNA which don’t code for proteins.</a:t>
            </a:r>
          </a:p>
          <a:p>
            <a:pPr eaLnBrk="1" hangingPunct="1"/>
            <a:r>
              <a:rPr lang="en-GB" sz="2800" dirty="0" smtClean="0">
                <a:cs typeface="Times New Roman" pitchFamily="18" charset="0"/>
              </a:rPr>
              <a:t>These can be lengths of DNA with repeating sequences and, as yet, we are still unsure of the role of some of these.</a:t>
            </a:r>
          </a:p>
          <a:p>
            <a:pPr eaLnBrk="1" hangingPunct="1"/>
            <a:r>
              <a:rPr lang="en-GB" sz="2800" dirty="0" smtClean="0">
                <a:cs typeface="Times New Roman" pitchFamily="18" charset="0"/>
              </a:rPr>
              <a:t>However, we do now know what some of them do.</a:t>
            </a:r>
          </a:p>
        </p:txBody>
      </p:sp>
    </p:spTree>
    <p:extLst>
      <p:ext uri="{BB962C8B-B14F-4D97-AF65-F5344CB8AC3E}">
        <p14:creationId xmlns:p14="http://schemas.microsoft.com/office/powerpoint/2010/main" val="40350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RNA polymerase needs the help of </a:t>
            </a:r>
            <a:r>
              <a:rPr lang="en-GB" b="1" u="sng" dirty="0" smtClean="0"/>
              <a:t>transcription factors</a:t>
            </a:r>
            <a:r>
              <a:rPr lang="en-GB" b="0" u="none" dirty="0" smtClean="0"/>
              <a:t> </a:t>
            </a:r>
            <a:r>
              <a:rPr lang="en-GB" dirty="0" smtClean="0"/>
              <a:t>to start transcription.</a:t>
            </a:r>
          </a:p>
          <a:p>
            <a:r>
              <a:rPr lang="en-GB" dirty="0" smtClean="0"/>
              <a:t>Some of these are known as activators and are attached to non-coding sequences of DNA called regulators.</a:t>
            </a:r>
          </a:p>
          <a:p>
            <a:r>
              <a:rPr lang="en-GB" dirty="0" smtClean="0"/>
              <a:t>When the DNA bends,</a:t>
            </a:r>
            <a:r>
              <a:rPr lang="en-GB" baseline="0" dirty="0" smtClean="0"/>
              <a:t> the activator is brought into contact with the other transcription factors.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The activator and other transcription factors now combine to form a molecular complex which triggers the start of transcription.</a:t>
            </a:r>
          </a:p>
          <a:p>
            <a:r>
              <a:rPr lang="en-GB" dirty="0" smtClean="0"/>
              <a:t>In this way transcription is regulated by a sequence of non-protein-coding DNA bases.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of Transcription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  <p:pic>
        <p:nvPicPr>
          <p:cNvPr id="1028" name="Picture 4" descr="http://weheartendo.blog.com/files/2012/10/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9182"/>
            <a:ext cx="7848872" cy="48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11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Transcription of non-translated RNA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base</a:t>
            </a:r>
            <a:r>
              <a:rPr lang="en-GB" baseline="0" dirty="0" smtClean="0"/>
              <a:t> sequences in the DNA which code for mRNA, and this will be translated into a protein.</a:t>
            </a:r>
          </a:p>
          <a:p>
            <a:r>
              <a:rPr lang="en-GB" baseline="0" dirty="0" smtClean="0"/>
              <a:t>There are, however, sequences which code for different types of RNA which do not code for proteins such as:</a:t>
            </a:r>
          </a:p>
          <a:p>
            <a:pPr lvl="1"/>
            <a:r>
              <a:rPr lang="en-GB" dirty="0" err="1" smtClean="0"/>
              <a:t>tRNA</a:t>
            </a:r>
            <a:r>
              <a:rPr lang="en-GB" baseline="0" dirty="0" smtClean="0"/>
              <a:t> – transfer RNA</a:t>
            </a:r>
          </a:p>
          <a:p>
            <a:pPr lvl="1"/>
            <a:r>
              <a:rPr lang="en-GB" baseline="0" dirty="0" err="1" smtClean="0"/>
              <a:t>rRNA</a:t>
            </a:r>
            <a:r>
              <a:rPr lang="en-GB" baseline="0" dirty="0" smtClean="0"/>
              <a:t> - ribosomal RNA</a:t>
            </a:r>
          </a:p>
          <a:p>
            <a:pPr lvl="1"/>
            <a:r>
              <a:rPr lang="en-GB" baseline="0" dirty="0" smtClean="0"/>
              <a:t>RNA fragments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of these non-protein-</a:t>
            </a:r>
            <a:r>
              <a:rPr lang="en-GB" baseline="0" dirty="0" smtClean="0"/>
              <a:t>coding sequences form structures called </a:t>
            </a:r>
            <a:r>
              <a:rPr lang="en-GB" b="1" u="sng" baseline="0" dirty="0" smtClean="0"/>
              <a:t>telomeres</a:t>
            </a:r>
            <a:r>
              <a:rPr lang="en-GB" baseline="0" dirty="0" smtClean="0"/>
              <a:t>.</a:t>
            </a:r>
          </a:p>
          <a:p>
            <a:r>
              <a:rPr lang="en-GB" dirty="0" smtClean="0"/>
              <a:t>These protect</a:t>
            </a:r>
            <a:r>
              <a:rPr lang="en-GB" baseline="0" dirty="0" smtClean="0"/>
              <a:t> important base sequences by being at the end of the chromosome and stopping fraying.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368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Higher Biology</vt:lpstr>
      <vt:lpstr>Structure of a Genome</vt:lpstr>
      <vt:lpstr>Regulation of Transcription</vt:lpstr>
      <vt:lpstr>Regulation of Transcription</vt:lpstr>
      <vt:lpstr>Regulation of Transcription</vt:lpstr>
      <vt:lpstr>Transcription of non-translated RNA</vt:lpstr>
      <vt:lpstr>Protection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57</cp:revision>
  <dcterms:created xsi:type="dcterms:W3CDTF">2014-09-10T08:40:26Z</dcterms:created>
  <dcterms:modified xsi:type="dcterms:W3CDTF">2016-01-20T09:24:20Z</dcterms:modified>
</cp:coreProperties>
</file>